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1577</TotalTime>
  <Application>LibreOffice/25.8.5.2$Windows_X86_64 LibreOffice_project/9c8b85f387cc00a89945a79c9e6239f32e450ac2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2026-03-18T22:36:42Z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